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0AD85-80EC-4CD3-BF20-C8466EBDF69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F3F29-B1D7-48F8-B191-8F0E6D78B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4/4f/Benjamin_West_005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FF00"/>
                </a:solidFill>
              </a:rPr>
              <a:t>Tone</a:t>
            </a:r>
            <a:r>
              <a:rPr lang="en-US" sz="9600" b="1" dirty="0" smtClean="0"/>
              <a:t> 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War </a:t>
            </a:r>
            <a:r>
              <a:rPr lang="en-US" dirty="0" smtClean="0">
                <a:solidFill>
                  <a:srgbClr val="FFFF00"/>
                </a:solidFill>
              </a:rPr>
              <a:t>Paintings</a:t>
            </a:r>
          </a:p>
          <a:p>
            <a:r>
              <a:rPr lang="en-US" smtClean="0">
                <a:solidFill>
                  <a:srgbClr val="FFFF00"/>
                </a:solidFill>
              </a:rPr>
              <a:t>#4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estcler.org/gh/curlessmatt/arthistory/17/GoyaThirdOfMay1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53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Goya’s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>
                <a:solidFill>
                  <a:srgbClr val="FFFF00"/>
                </a:solidFill>
              </a:rPr>
              <a:t>The Third of May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does this artist feel about war?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clues exist in the painting?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is the tone of the work?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Where does the artist direct your attention?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causes your eye to go there?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List five words that come to mind.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e:Benjamin West 0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203551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Benjamin West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The Death of General Wolfe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does this artist feel about war?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Is death treated the same way?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not, what visual elements are different?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Where does the viewer focus?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 does the artist get the viewer’s attention?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Tone </vt:lpstr>
      <vt:lpstr>PowerPoint Presentation</vt:lpstr>
      <vt:lpstr>Goya’s The Third of May</vt:lpstr>
      <vt:lpstr>PowerPoint Presentation</vt:lpstr>
      <vt:lpstr>Benjamin West  The Death of General Wolfe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Tone</dc:title>
  <dc:creator>Owner</dc:creator>
  <cp:lastModifiedBy>Kelly Frederick</cp:lastModifiedBy>
  <cp:revision>3</cp:revision>
  <dcterms:created xsi:type="dcterms:W3CDTF">2010-10-06T02:30:08Z</dcterms:created>
  <dcterms:modified xsi:type="dcterms:W3CDTF">2013-02-13T14:21:38Z</dcterms:modified>
</cp:coreProperties>
</file>